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40981B2-35D2-4D9B-A121-2AA0560EADA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431267-1FD2-495D-91B1-6B7BDF3F1F7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81B2-35D2-4D9B-A121-2AA0560EADA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267-1FD2-495D-91B1-6B7BDF3F1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81B2-35D2-4D9B-A121-2AA0560EADA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267-1FD2-495D-91B1-6B7BDF3F1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81B2-35D2-4D9B-A121-2AA0560EADA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267-1FD2-495D-91B1-6B7BDF3F1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81B2-35D2-4D9B-A121-2AA0560EADA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267-1FD2-495D-91B1-6B7BDF3F1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81B2-35D2-4D9B-A121-2AA0560EADA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267-1FD2-495D-91B1-6B7BDF3F1F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81B2-35D2-4D9B-A121-2AA0560EADA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267-1FD2-495D-91B1-6B7BDF3F1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81B2-35D2-4D9B-A121-2AA0560EADA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267-1FD2-495D-91B1-6B7BDF3F1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81B2-35D2-4D9B-A121-2AA0560EADA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267-1FD2-495D-91B1-6B7BDF3F1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81B2-35D2-4D9B-A121-2AA0560EADA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267-1FD2-495D-91B1-6B7BDF3F1F7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81B2-35D2-4D9B-A121-2AA0560EADA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1267-1FD2-495D-91B1-6B7BDF3F1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0981B2-35D2-4D9B-A121-2AA0560EADA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431267-1FD2-495D-91B1-6B7BDF3F1F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omhmckinney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2590800"/>
            <a:ext cx="3343835" cy="27342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Mysterious 15-year NC DEQ </a:t>
            </a:r>
            <a:r>
              <a:rPr lang="en-US" b="1" dirty="0" smtClean="0"/>
              <a:t>Cover-up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Missed Opportunities to Stop PFAS Pollution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Tom McKinney </a:t>
            </a:r>
          </a:p>
          <a:p>
            <a:r>
              <a:rPr lang="en-US" dirty="0" smtClean="0"/>
              <a:t>Former DEQ Whistleblower</a:t>
            </a:r>
          </a:p>
          <a:p>
            <a:endParaRPr lang="en-US" dirty="0"/>
          </a:p>
          <a:p>
            <a:r>
              <a:rPr lang="en-US" dirty="0" smtClean="0"/>
              <a:t>Sept. 21,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0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86001"/>
            <a:ext cx="67770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99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14600"/>
            <a:ext cx="6777037" cy="2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24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71600"/>
            <a:ext cx="7024744" cy="3124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400" b="1" dirty="0" smtClean="0"/>
              <a:t>Tom McKinney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  </a:t>
            </a:r>
            <a:r>
              <a:rPr lang="en-US" dirty="0" smtClean="0">
                <a:hlinkClick r:id="rId2"/>
              </a:rPr>
              <a:t>Tomhmckinney@gmail.com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Phone</a:t>
            </a:r>
            <a:br>
              <a:rPr lang="en-US" dirty="0" smtClean="0"/>
            </a:br>
            <a:r>
              <a:rPr lang="en-US" dirty="0" smtClean="0"/>
              <a:t>(919) 945-4902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419600"/>
            <a:ext cx="6777317" cy="3508977"/>
          </a:xfrm>
        </p:spPr>
        <p:txBody>
          <a:bodyPr/>
          <a:lstStyle/>
          <a:p>
            <a:pPr marL="6858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0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The Devil We Knew…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162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C8—a </a:t>
            </a:r>
            <a:r>
              <a:rPr lang="en-US" dirty="0" err="1" smtClean="0"/>
              <a:t>perfluorinated</a:t>
            </a:r>
            <a:r>
              <a:rPr lang="en-US" dirty="0" smtClean="0"/>
              <a:t> polymer used to produce </a:t>
            </a:r>
            <a:r>
              <a:rPr lang="en-US" dirty="0"/>
              <a:t>T</a:t>
            </a:r>
            <a:r>
              <a:rPr lang="en-US" dirty="0" smtClean="0"/>
              <a:t>eflon, stain resistant carpeting and clothing, many applications</a:t>
            </a:r>
          </a:p>
          <a:p>
            <a:r>
              <a:rPr lang="en-US" dirty="0" smtClean="0"/>
              <a:t>Contamination found in water supplies near 3M in WV, production stopped.  DuPont Fayetteville STARTS producing in 2002.</a:t>
            </a:r>
          </a:p>
          <a:p>
            <a:r>
              <a:rPr lang="en-US" dirty="0" smtClean="0"/>
              <a:t>C8 found in groundwater by 2003, workers’ blood and off site.  </a:t>
            </a:r>
          </a:p>
          <a:p>
            <a:r>
              <a:rPr lang="en-US" dirty="0" smtClean="0"/>
              <a:t>CWFNC joins C8 “Working Group” and investigates w/ Steelworkers’ Union, </a:t>
            </a:r>
            <a:r>
              <a:rPr lang="en-US" dirty="0" err="1" smtClean="0"/>
              <a:t>RiverKeepers</a:t>
            </a:r>
            <a:endParaRPr lang="en-US" dirty="0" smtClean="0"/>
          </a:p>
          <a:p>
            <a:r>
              <a:rPr lang="en-US" dirty="0" smtClean="0"/>
              <a:t>Press conferences, meeting with DENR air, water, waste divisions, DuPont shareholder meetings</a:t>
            </a:r>
          </a:p>
          <a:p>
            <a:r>
              <a:rPr lang="en-US" dirty="0" smtClean="0"/>
              <a:t>Weak EPA “Stewardship Agreement” --new PFAS compounds like </a:t>
            </a:r>
            <a:r>
              <a:rPr lang="en-US" dirty="0" err="1" smtClean="0"/>
              <a:t>GenX</a:t>
            </a:r>
            <a:r>
              <a:rPr lang="en-US" dirty="0" smtClean="0"/>
              <a:t>  in water, 2016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5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6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990600"/>
          </a:xfrm>
        </p:spPr>
        <p:txBody>
          <a:bodyPr/>
          <a:lstStyle/>
          <a:p>
            <a:r>
              <a:rPr lang="en-US" dirty="0" smtClean="0"/>
              <a:t>Health Effects of PFAS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775229"/>
          </a:xfrm>
        </p:spPr>
        <p:txBody>
          <a:bodyPr/>
          <a:lstStyle/>
          <a:p>
            <a:r>
              <a:rPr lang="en-US" sz="2800" dirty="0" smtClean="0"/>
              <a:t>Animal Carcinogen</a:t>
            </a:r>
          </a:p>
          <a:p>
            <a:r>
              <a:rPr lang="en-US" sz="2800" dirty="0" smtClean="0"/>
              <a:t>Mammary Tumors</a:t>
            </a:r>
          </a:p>
          <a:p>
            <a:r>
              <a:rPr lang="en-US" sz="2800" dirty="0" smtClean="0"/>
              <a:t>High Cholesterol leading to increased risk of heart attack and stroke</a:t>
            </a:r>
          </a:p>
          <a:p>
            <a:r>
              <a:rPr lang="en-US" sz="2800" dirty="0" smtClean="0"/>
              <a:t>Birth defects</a:t>
            </a:r>
          </a:p>
          <a:p>
            <a:r>
              <a:rPr lang="en-US" sz="2800" dirty="0" smtClean="0"/>
              <a:t>Liver toxicity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109910" cy="3163336"/>
          </a:xfrm>
        </p:spPr>
        <p:txBody>
          <a:bodyPr>
            <a:normAutofit/>
          </a:bodyPr>
          <a:lstStyle/>
          <a:p>
            <a:r>
              <a:rPr lang="en-US" dirty="0" smtClean="0"/>
              <a:t>Meantime, on the inside….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777317" cy="2248347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0446"/>
            <a:ext cx="8455742" cy="591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41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41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225" y="533400"/>
            <a:ext cx="10287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84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67001"/>
            <a:ext cx="67770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682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1411</TotalTime>
  <Words>148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The Mysterious 15-year NC DEQ Cover-up   Missed Opportunities to Stop PFAS Pollution   </vt:lpstr>
      <vt:lpstr>The Devil We Knew…</vt:lpstr>
      <vt:lpstr>PowerPoint Presentation</vt:lpstr>
      <vt:lpstr>Health Effects of PFAS</vt:lpstr>
      <vt:lpstr>Meantime, on the inside….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Tom McKinney  Email  Tomhmckinney@gmail.com  Phone (919) 945-4902</vt:lpstr>
    </vt:vector>
  </TitlesOfParts>
  <Company>Clean Water for North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Mysterious 15-year NC DEQ Cover-up   Missed Opportunities to Stop PFAS Pollution</dc:title>
  <dc:creator>Hope Taylor</dc:creator>
  <cp:lastModifiedBy>Hope Taylor</cp:lastModifiedBy>
  <cp:revision>8</cp:revision>
  <dcterms:created xsi:type="dcterms:W3CDTF">2019-09-19T19:07:25Z</dcterms:created>
  <dcterms:modified xsi:type="dcterms:W3CDTF">2019-09-20T18:38:53Z</dcterms:modified>
</cp:coreProperties>
</file>